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1778" r:id="rId2"/>
    <p:sldId id="1783" r:id="rId3"/>
    <p:sldId id="1784" r:id="rId4"/>
    <p:sldId id="1781" r:id="rId5"/>
    <p:sldId id="1809" r:id="rId6"/>
    <p:sldId id="1807" r:id="rId7"/>
    <p:sldId id="1788" r:id="rId8"/>
    <p:sldId id="1789" r:id="rId9"/>
    <p:sldId id="1790" r:id="rId10"/>
    <p:sldId id="1810" r:id="rId11"/>
    <p:sldId id="1813" r:id="rId12"/>
    <p:sldId id="1817" r:id="rId13"/>
    <p:sldId id="1818" r:id="rId14"/>
    <p:sldId id="1819" r:id="rId15"/>
    <p:sldId id="1820" r:id="rId16"/>
    <p:sldId id="1812" r:id="rId17"/>
    <p:sldId id="1792" r:id="rId18"/>
    <p:sldId id="1793" r:id="rId19"/>
    <p:sldId id="1794" r:id="rId20"/>
    <p:sldId id="1795" r:id="rId21"/>
    <p:sldId id="1796" r:id="rId22"/>
    <p:sldId id="1797" r:id="rId23"/>
    <p:sldId id="1811" r:id="rId24"/>
    <p:sldId id="1808" r:id="rId25"/>
    <p:sldId id="1799" r:id="rId26"/>
    <p:sldId id="1800" r:id="rId27"/>
    <p:sldId id="1821" r:id="rId28"/>
    <p:sldId id="1801" r:id="rId29"/>
    <p:sldId id="1802" r:id="rId30"/>
    <p:sldId id="1803" r:id="rId31"/>
    <p:sldId id="1822" r:id="rId32"/>
    <p:sldId id="1805" r:id="rId33"/>
    <p:sldId id="1787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948700-ADCA-4244-B140-BD5165CB62AC}" v="2" dt="2025-04-18T07:30:29.581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24" autoAdjust="0"/>
    <p:restoredTop sz="95181" autoAdjust="0"/>
  </p:normalViewPr>
  <p:slideViewPr>
    <p:cSldViewPr>
      <p:cViewPr varScale="1">
        <p:scale>
          <a:sx n="84" d="100"/>
          <a:sy n="84" d="100"/>
        </p:scale>
        <p:origin x="892" y="-1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E5948700-ADCA-4244-B140-BD5165CB62AC}"/>
    <pc:docChg chg="custSel modSld modMainMaster">
      <pc:chgData name="Yoel Kortick" userId="167978f5-7f40-4909-85d5-d4149554ad4e" providerId="ADAL" clId="{E5948700-ADCA-4244-B140-BD5165CB62AC}" dt="2025-04-18T07:31:00.121" v="130" actId="14100"/>
      <pc:docMkLst>
        <pc:docMk/>
      </pc:docMkLst>
      <pc:sldChg chg="modSp mod">
        <pc:chgData name="Yoel Kortick" userId="167978f5-7f40-4909-85d5-d4149554ad4e" providerId="ADAL" clId="{E5948700-ADCA-4244-B140-BD5165CB62AC}" dt="2025-04-18T07:19:35.713" v="39" actId="255"/>
        <pc:sldMkLst>
          <pc:docMk/>
          <pc:sldMk cId="78585819" sldId="1778"/>
        </pc:sldMkLst>
        <pc:spChg chg="mod">
          <ac:chgData name="Yoel Kortick" userId="167978f5-7f40-4909-85d5-d4149554ad4e" providerId="ADAL" clId="{E5948700-ADCA-4244-B140-BD5165CB62AC}" dt="2025-04-18T07:19:35.713" v="39" actId="255"/>
          <ac:spMkLst>
            <pc:docMk/>
            <pc:sldMk cId="78585819" sldId="1778"/>
            <ac:spMk id="5" creationId="{FF8C144D-8324-4169-A0CD-3C427B16D1BA}"/>
          </ac:spMkLst>
        </pc:spChg>
      </pc:sldChg>
      <pc:sldChg chg="modSp mod">
        <pc:chgData name="Yoel Kortick" userId="167978f5-7f40-4909-85d5-d4149554ad4e" providerId="ADAL" clId="{E5948700-ADCA-4244-B140-BD5165CB62AC}" dt="2025-04-18T07:19:53.674" v="41" actId="255"/>
        <pc:sldMkLst>
          <pc:docMk/>
          <pc:sldMk cId="3464459227" sldId="1781"/>
        </pc:sldMkLst>
        <pc:spChg chg="mod">
          <ac:chgData name="Yoel Kortick" userId="167978f5-7f40-4909-85d5-d4149554ad4e" providerId="ADAL" clId="{E5948700-ADCA-4244-B140-BD5165CB62AC}" dt="2025-04-18T07:19:53.674" v="41" actId="255"/>
          <ac:spMkLst>
            <pc:docMk/>
            <pc:sldMk cId="3464459227" sldId="1781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E5948700-ADCA-4244-B140-BD5165CB62AC}" dt="2025-04-18T07:19:44.365" v="40" actId="255"/>
        <pc:sldMkLst>
          <pc:docMk/>
          <pc:sldMk cId="1442708658" sldId="1783"/>
        </pc:sldMkLst>
        <pc:spChg chg="mod">
          <ac:chgData name="Yoel Kortick" userId="167978f5-7f40-4909-85d5-d4149554ad4e" providerId="ADAL" clId="{E5948700-ADCA-4244-B140-BD5165CB62AC}" dt="2025-04-18T07:19:44.365" v="40" actId="255"/>
          <ac:spMkLst>
            <pc:docMk/>
            <pc:sldMk cId="1442708658" sldId="1783"/>
            <ac:spMk id="63" creationId="{2818E309-CE24-45E0-8F37-EFD6121F7540}"/>
          </ac:spMkLst>
        </pc:spChg>
      </pc:sldChg>
      <pc:sldChg chg="delSp mod">
        <pc:chgData name="Yoel Kortick" userId="167978f5-7f40-4909-85d5-d4149554ad4e" providerId="ADAL" clId="{E5948700-ADCA-4244-B140-BD5165CB62AC}" dt="2025-04-18T07:11:16.466" v="2" actId="478"/>
        <pc:sldMkLst>
          <pc:docMk/>
          <pc:sldMk cId="725196111" sldId="1784"/>
        </pc:sldMkLst>
        <pc:spChg chg="del">
          <ac:chgData name="Yoel Kortick" userId="167978f5-7f40-4909-85d5-d4149554ad4e" providerId="ADAL" clId="{E5948700-ADCA-4244-B140-BD5165CB62AC}" dt="2025-04-18T07:11:16.466" v="2" actId="478"/>
          <ac:spMkLst>
            <pc:docMk/>
            <pc:sldMk cId="725196111" sldId="1784"/>
            <ac:spMk id="2" creationId="{C06F8310-AE6D-413B-86A9-5EC29086E7CC}"/>
          </ac:spMkLst>
        </pc:spChg>
      </pc:sldChg>
      <pc:sldChg chg="modSp mod">
        <pc:chgData name="Yoel Kortick" userId="167978f5-7f40-4909-85d5-d4149554ad4e" providerId="ADAL" clId="{E5948700-ADCA-4244-B140-BD5165CB62AC}" dt="2025-04-18T07:20:08.332" v="44" actId="14100"/>
        <pc:sldMkLst>
          <pc:docMk/>
          <pc:sldMk cId="1819979929" sldId="1788"/>
        </pc:sldMkLst>
        <pc:spChg chg="mod">
          <ac:chgData name="Yoel Kortick" userId="167978f5-7f40-4909-85d5-d4149554ad4e" providerId="ADAL" clId="{E5948700-ADCA-4244-B140-BD5165CB62AC}" dt="2025-04-18T07:20:08.332" v="44" actId="14100"/>
          <ac:spMkLst>
            <pc:docMk/>
            <pc:sldMk cId="1819979929" sldId="1788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E5948700-ADCA-4244-B140-BD5165CB62AC}" dt="2025-04-18T07:20:18.764" v="46" actId="14100"/>
        <pc:sldMkLst>
          <pc:docMk/>
          <pc:sldMk cId="1471907539" sldId="1789"/>
        </pc:sldMkLst>
        <pc:spChg chg="mod">
          <ac:chgData name="Yoel Kortick" userId="167978f5-7f40-4909-85d5-d4149554ad4e" providerId="ADAL" clId="{E5948700-ADCA-4244-B140-BD5165CB62AC}" dt="2025-04-18T07:20:18.764" v="46" actId="14100"/>
          <ac:spMkLst>
            <pc:docMk/>
            <pc:sldMk cId="1471907539" sldId="1789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E5948700-ADCA-4244-B140-BD5165CB62AC}" dt="2025-04-18T07:20:28.570" v="48" actId="14100"/>
        <pc:sldMkLst>
          <pc:docMk/>
          <pc:sldMk cId="281189989" sldId="1790"/>
        </pc:sldMkLst>
        <pc:spChg chg="mod">
          <ac:chgData name="Yoel Kortick" userId="167978f5-7f40-4909-85d5-d4149554ad4e" providerId="ADAL" clId="{E5948700-ADCA-4244-B140-BD5165CB62AC}" dt="2025-04-18T07:20:28.570" v="48" actId="14100"/>
          <ac:spMkLst>
            <pc:docMk/>
            <pc:sldMk cId="281189989" sldId="1790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E5948700-ADCA-4244-B140-BD5165CB62AC}" dt="2025-04-18T07:23:46.320" v="67" actId="14100"/>
        <pc:sldMkLst>
          <pc:docMk/>
          <pc:sldMk cId="2740964101" sldId="1792"/>
        </pc:sldMkLst>
        <pc:spChg chg="mod">
          <ac:chgData name="Yoel Kortick" userId="167978f5-7f40-4909-85d5-d4149554ad4e" providerId="ADAL" clId="{E5948700-ADCA-4244-B140-BD5165CB62AC}" dt="2025-04-18T07:23:46.320" v="67" actId="14100"/>
          <ac:spMkLst>
            <pc:docMk/>
            <pc:sldMk cId="2740964101" sldId="1792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E5948700-ADCA-4244-B140-BD5165CB62AC}" dt="2025-04-18T07:24:04.384" v="69" actId="14100"/>
        <pc:sldMkLst>
          <pc:docMk/>
          <pc:sldMk cId="3530614017" sldId="1793"/>
        </pc:sldMkLst>
        <pc:spChg chg="mod">
          <ac:chgData name="Yoel Kortick" userId="167978f5-7f40-4909-85d5-d4149554ad4e" providerId="ADAL" clId="{E5948700-ADCA-4244-B140-BD5165CB62AC}" dt="2025-04-18T07:24:04.384" v="69" actId="14100"/>
          <ac:spMkLst>
            <pc:docMk/>
            <pc:sldMk cId="3530614017" sldId="1793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E5948700-ADCA-4244-B140-BD5165CB62AC}" dt="2025-04-18T07:24:28.521" v="73" actId="14100"/>
        <pc:sldMkLst>
          <pc:docMk/>
          <pc:sldMk cId="1097557267" sldId="1794"/>
        </pc:sldMkLst>
        <pc:spChg chg="mod">
          <ac:chgData name="Yoel Kortick" userId="167978f5-7f40-4909-85d5-d4149554ad4e" providerId="ADAL" clId="{E5948700-ADCA-4244-B140-BD5165CB62AC}" dt="2025-04-18T07:24:20.833" v="72" actId="27636"/>
          <ac:spMkLst>
            <pc:docMk/>
            <pc:sldMk cId="1097557267" sldId="1794"/>
            <ac:spMk id="4" creationId="{7DCC24B9-304C-43F8-A814-5ED2034E8A02}"/>
          </ac:spMkLst>
        </pc:spChg>
        <pc:spChg chg="mod">
          <ac:chgData name="Yoel Kortick" userId="167978f5-7f40-4909-85d5-d4149554ad4e" providerId="ADAL" clId="{E5948700-ADCA-4244-B140-BD5165CB62AC}" dt="2025-04-18T07:24:28.521" v="73" actId="14100"/>
          <ac:spMkLst>
            <pc:docMk/>
            <pc:sldMk cId="1097557267" sldId="1794"/>
            <ac:spMk id="9" creationId="{8448CEA4-5A39-42AF-A6BC-A90BF01B03AA}"/>
          </ac:spMkLst>
        </pc:spChg>
      </pc:sldChg>
      <pc:sldChg chg="modSp mod">
        <pc:chgData name="Yoel Kortick" userId="167978f5-7f40-4909-85d5-d4149554ad4e" providerId="ADAL" clId="{E5948700-ADCA-4244-B140-BD5165CB62AC}" dt="2025-04-18T07:24:40.728" v="75" actId="14100"/>
        <pc:sldMkLst>
          <pc:docMk/>
          <pc:sldMk cId="4130107162" sldId="1795"/>
        </pc:sldMkLst>
        <pc:spChg chg="mod">
          <ac:chgData name="Yoel Kortick" userId="167978f5-7f40-4909-85d5-d4149554ad4e" providerId="ADAL" clId="{E5948700-ADCA-4244-B140-BD5165CB62AC}" dt="2025-04-18T07:24:40.728" v="75" actId="14100"/>
          <ac:spMkLst>
            <pc:docMk/>
            <pc:sldMk cId="4130107162" sldId="1795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E5948700-ADCA-4244-B140-BD5165CB62AC}" dt="2025-04-18T07:25:20.076" v="86" actId="14100"/>
        <pc:sldMkLst>
          <pc:docMk/>
          <pc:sldMk cId="2006234968" sldId="1796"/>
        </pc:sldMkLst>
        <pc:spChg chg="mod">
          <ac:chgData name="Yoel Kortick" userId="167978f5-7f40-4909-85d5-d4149554ad4e" providerId="ADAL" clId="{E5948700-ADCA-4244-B140-BD5165CB62AC}" dt="2025-04-18T07:24:56.497" v="81" actId="27636"/>
          <ac:spMkLst>
            <pc:docMk/>
            <pc:sldMk cId="2006234968" sldId="1796"/>
            <ac:spMk id="4" creationId="{7DCC24B9-304C-43F8-A814-5ED2034E8A02}"/>
          </ac:spMkLst>
        </pc:spChg>
        <pc:spChg chg="mod">
          <ac:chgData name="Yoel Kortick" userId="167978f5-7f40-4909-85d5-d4149554ad4e" providerId="ADAL" clId="{E5948700-ADCA-4244-B140-BD5165CB62AC}" dt="2025-04-18T07:25:09.759" v="84" actId="14100"/>
          <ac:spMkLst>
            <pc:docMk/>
            <pc:sldMk cId="2006234968" sldId="1796"/>
            <ac:spMk id="5" creationId="{B5ACED8D-2609-4DDA-B4F4-E0D1E9420894}"/>
          </ac:spMkLst>
        </pc:spChg>
        <pc:spChg chg="mod">
          <ac:chgData name="Yoel Kortick" userId="167978f5-7f40-4909-85d5-d4149554ad4e" providerId="ADAL" clId="{E5948700-ADCA-4244-B140-BD5165CB62AC}" dt="2025-04-18T07:25:20.076" v="86" actId="14100"/>
          <ac:spMkLst>
            <pc:docMk/>
            <pc:sldMk cId="2006234968" sldId="1796"/>
            <ac:spMk id="11" creationId="{4084E194-0ABB-4E4A-8029-CC74C1A0593C}"/>
          </ac:spMkLst>
        </pc:spChg>
      </pc:sldChg>
      <pc:sldChg chg="modSp mod">
        <pc:chgData name="Yoel Kortick" userId="167978f5-7f40-4909-85d5-d4149554ad4e" providerId="ADAL" clId="{E5948700-ADCA-4244-B140-BD5165CB62AC}" dt="2025-04-18T07:25:34.193" v="88" actId="14100"/>
        <pc:sldMkLst>
          <pc:docMk/>
          <pc:sldMk cId="2644781917" sldId="1797"/>
        </pc:sldMkLst>
        <pc:spChg chg="mod">
          <ac:chgData name="Yoel Kortick" userId="167978f5-7f40-4909-85d5-d4149554ad4e" providerId="ADAL" clId="{E5948700-ADCA-4244-B140-BD5165CB62AC}" dt="2025-04-18T07:25:34.193" v="88" actId="14100"/>
          <ac:spMkLst>
            <pc:docMk/>
            <pc:sldMk cId="2644781917" sldId="1797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E5948700-ADCA-4244-B140-BD5165CB62AC}" dt="2025-04-18T07:28:07.976" v="100" actId="14100"/>
        <pc:sldMkLst>
          <pc:docMk/>
          <pc:sldMk cId="3522724147" sldId="1799"/>
        </pc:sldMkLst>
        <pc:spChg chg="mod">
          <ac:chgData name="Yoel Kortick" userId="167978f5-7f40-4909-85d5-d4149554ad4e" providerId="ADAL" clId="{E5948700-ADCA-4244-B140-BD5165CB62AC}" dt="2025-04-18T07:28:07.976" v="100" actId="14100"/>
          <ac:spMkLst>
            <pc:docMk/>
            <pc:sldMk cId="3522724147" sldId="1799"/>
            <ac:spMk id="4" creationId="{7DCC24B9-304C-43F8-A814-5ED2034E8A02}"/>
          </ac:spMkLst>
        </pc:spChg>
        <pc:spChg chg="mod">
          <ac:chgData name="Yoel Kortick" userId="167978f5-7f40-4909-85d5-d4149554ad4e" providerId="ADAL" clId="{E5948700-ADCA-4244-B140-BD5165CB62AC}" dt="2025-04-18T07:27:58.145" v="98" actId="14100"/>
          <ac:spMkLst>
            <pc:docMk/>
            <pc:sldMk cId="3522724147" sldId="1799"/>
            <ac:spMk id="5" creationId="{50872201-86AF-4246-861F-C7B69D3FE4D2}"/>
          </ac:spMkLst>
        </pc:spChg>
      </pc:sldChg>
      <pc:sldChg chg="modSp mod">
        <pc:chgData name="Yoel Kortick" userId="167978f5-7f40-4909-85d5-d4149554ad4e" providerId="ADAL" clId="{E5948700-ADCA-4244-B140-BD5165CB62AC}" dt="2025-04-18T07:28:32.198" v="102" actId="208"/>
        <pc:sldMkLst>
          <pc:docMk/>
          <pc:sldMk cId="1385197093" sldId="1800"/>
        </pc:sldMkLst>
        <pc:spChg chg="mod">
          <ac:chgData name="Yoel Kortick" userId="167978f5-7f40-4909-85d5-d4149554ad4e" providerId="ADAL" clId="{E5948700-ADCA-4244-B140-BD5165CB62AC}" dt="2025-04-18T07:28:20.796" v="101" actId="14100"/>
          <ac:spMkLst>
            <pc:docMk/>
            <pc:sldMk cId="1385197093" sldId="1800"/>
            <ac:spMk id="4" creationId="{7DCC24B9-304C-43F8-A814-5ED2034E8A02}"/>
          </ac:spMkLst>
        </pc:spChg>
        <pc:picChg chg="mod">
          <ac:chgData name="Yoel Kortick" userId="167978f5-7f40-4909-85d5-d4149554ad4e" providerId="ADAL" clId="{E5948700-ADCA-4244-B140-BD5165CB62AC}" dt="2025-04-18T07:28:32.198" v="102" actId="208"/>
          <ac:picMkLst>
            <pc:docMk/>
            <pc:sldMk cId="1385197093" sldId="1800"/>
            <ac:picMk id="13" creationId="{10798E5B-8D27-4DA9-B658-204458481DDF}"/>
          </ac:picMkLst>
        </pc:picChg>
      </pc:sldChg>
      <pc:sldChg chg="modSp mod">
        <pc:chgData name="Yoel Kortick" userId="167978f5-7f40-4909-85d5-d4149554ad4e" providerId="ADAL" clId="{E5948700-ADCA-4244-B140-BD5165CB62AC}" dt="2025-04-18T07:29:51.122" v="119" actId="255"/>
        <pc:sldMkLst>
          <pc:docMk/>
          <pc:sldMk cId="1564575104" sldId="1801"/>
        </pc:sldMkLst>
        <pc:spChg chg="mod">
          <ac:chgData name="Yoel Kortick" userId="167978f5-7f40-4909-85d5-d4149554ad4e" providerId="ADAL" clId="{E5948700-ADCA-4244-B140-BD5165CB62AC}" dt="2025-04-18T07:29:51.122" v="119" actId="255"/>
          <ac:spMkLst>
            <pc:docMk/>
            <pc:sldMk cId="1564575104" sldId="1801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E5948700-ADCA-4244-B140-BD5165CB62AC}" dt="2025-04-18T07:30:04.896" v="121" actId="14100"/>
        <pc:sldMkLst>
          <pc:docMk/>
          <pc:sldMk cId="1188993382" sldId="1802"/>
        </pc:sldMkLst>
        <pc:spChg chg="mod">
          <ac:chgData name="Yoel Kortick" userId="167978f5-7f40-4909-85d5-d4149554ad4e" providerId="ADAL" clId="{E5948700-ADCA-4244-B140-BD5165CB62AC}" dt="2025-04-18T07:30:04.896" v="121" actId="14100"/>
          <ac:spMkLst>
            <pc:docMk/>
            <pc:sldMk cId="1188993382" sldId="1802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E5948700-ADCA-4244-B140-BD5165CB62AC}" dt="2025-04-18T07:30:17.481" v="123" actId="255"/>
        <pc:sldMkLst>
          <pc:docMk/>
          <pc:sldMk cId="1210630871" sldId="1803"/>
        </pc:sldMkLst>
        <pc:spChg chg="mod">
          <ac:chgData name="Yoel Kortick" userId="167978f5-7f40-4909-85d5-d4149554ad4e" providerId="ADAL" clId="{E5948700-ADCA-4244-B140-BD5165CB62AC}" dt="2025-04-18T07:30:17.481" v="123" actId="255"/>
          <ac:spMkLst>
            <pc:docMk/>
            <pc:sldMk cId="1210630871" sldId="1803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E5948700-ADCA-4244-B140-BD5165CB62AC}" dt="2025-04-18T07:31:00.121" v="130" actId="14100"/>
        <pc:sldMkLst>
          <pc:docMk/>
          <pc:sldMk cId="466980641" sldId="1805"/>
        </pc:sldMkLst>
        <pc:spChg chg="mod">
          <ac:chgData name="Yoel Kortick" userId="167978f5-7f40-4909-85d5-d4149554ad4e" providerId="ADAL" clId="{E5948700-ADCA-4244-B140-BD5165CB62AC}" dt="2025-04-18T07:31:00.121" v="130" actId="14100"/>
          <ac:spMkLst>
            <pc:docMk/>
            <pc:sldMk cId="466980641" sldId="1805"/>
            <ac:spMk id="4" creationId="{7DCC24B9-304C-43F8-A814-5ED2034E8A02}"/>
          </ac:spMkLst>
        </pc:spChg>
        <pc:spChg chg="mod">
          <ac:chgData name="Yoel Kortick" userId="167978f5-7f40-4909-85d5-d4149554ad4e" providerId="ADAL" clId="{E5948700-ADCA-4244-B140-BD5165CB62AC}" dt="2025-04-18T07:30:51.687" v="128" actId="255"/>
          <ac:spMkLst>
            <pc:docMk/>
            <pc:sldMk cId="466980641" sldId="1805"/>
            <ac:spMk id="8" creationId="{37B6510A-5618-469F-BA9B-3327A30D955C}"/>
          </ac:spMkLst>
        </pc:spChg>
      </pc:sldChg>
      <pc:sldChg chg="modSp mod">
        <pc:chgData name="Yoel Kortick" userId="167978f5-7f40-4909-85d5-d4149554ad4e" providerId="ADAL" clId="{E5948700-ADCA-4244-B140-BD5165CB62AC}" dt="2025-04-18T07:20:00.728" v="42" actId="255"/>
        <pc:sldMkLst>
          <pc:docMk/>
          <pc:sldMk cId="2298831476" sldId="1807"/>
        </pc:sldMkLst>
        <pc:spChg chg="mod">
          <ac:chgData name="Yoel Kortick" userId="167978f5-7f40-4909-85d5-d4149554ad4e" providerId="ADAL" clId="{E5948700-ADCA-4244-B140-BD5165CB62AC}" dt="2025-04-18T07:20:00.728" v="42" actId="255"/>
          <ac:spMkLst>
            <pc:docMk/>
            <pc:sldMk cId="2298831476" sldId="1807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E5948700-ADCA-4244-B140-BD5165CB62AC}" dt="2025-04-18T07:27:35.609" v="95" actId="14100"/>
        <pc:sldMkLst>
          <pc:docMk/>
          <pc:sldMk cId="2157185723" sldId="1808"/>
        </pc:sldMkLst>
        <pc:spChg chg="mod">
          <ac:chgData name="Yoel Kortick" userId="167978f5-7f40-4909-85d5-d4149554ad4e" providerId="ADAL" clId="{E5948700-ADCA-4244-B140-BD5165CB62AC}" dt="2025-04-18T07:27:35.609" v="95" actId="14100"/>
          <ac:spMkLst>
            <pc:docMk/>
            <pc:sldMk cId="2157185723" sldId="1808"/>
            <ac:spMk id="4" creationId="{7DCC24B9-304C-43F8-A814-5ED2034E8A02}"/>
          </ac:spMkLst>
        </pc:spChg>
      </pc:sldChg>
      <pc:sldChg chg="delSp mod">
        <pc:chgData name="Yoel Kortick" userId="167978f5-7f40-4909-85d5-d4149554ad4e" providerId="ADAL" clId="{E5948700-ADCA-4244-B140-BD5165CB62AC}" dt="2025-04-18T07:26:04.620" v="93" actId="478"/>
        <pc:sldMkLst>
          <pc:docMk/>
          <pc:sldMk cId="2365374564" sldId="1809"/>
        </pc:sldMkLst>
        <pc:spChg chg="del">
          <ac:chgData name="Yoel Kortick" userId="167978f5-7f40-4909-85d5-d4149554ad4e" providerId="ADAL" clId="{E5948700-ADCA-4244-B140-BD5165CB62AC}" dt="2025-04-18T07:26:04.620" v="93" actId="478"/>
          <ac:spMkLst>
            <pc:docMk/>
            <pc:sldMk cId="2365374564" sldId="1809"/>
            <ac:spMk id="2" creationId="{C06F8310-AE6D-413B-86A9-5EC29086E7CC}"/>
          </ac:spMkLst>
        </pc:spChg>
      </pc:sldChg>
      <pc:sldChg chg="delSp modSp mod">
        <pc:chgData name="Yoel Kortick" userId="167978f5-7f40-4909-85d5-d4149554ad4e" providerId="ADAL" clId="{E5948700-ADCA-4244-B140-BD5165CB62AC}" dt="2025-04-18T07:25:58.791" v="92" actId="478"/>
        <pc:sldMkLst>
          <pc:docMk/>
          <pc:sldMk cId="634236039" sldId="1810"/>
        </pc:sldMkLst>
        <pc:spChg chg="del mod">
          <ac:chgData name="Yoel Kortick" userId="167978f5-7f40-4909-85d5-d4149554ad4e" providerId="ADAL" clId="{E5948700-ADCA-4244-B140-BD5165CB62AC}" dt="2025-04-18T07:25:58.791" v="92" actId="478"/>
          <ac:spMkLst>
            <pc:docMk/>
            <pc:sldMk cId="634236039" sldId="1810"/>
            <ac:spMk id="2" creationId="{C06F8310-AE6D-413B-86A9-5EC29086E7CC}"/>
          </ac:spMkLst>
        </pc:spChg>
      </pc:sldChg>
      <pc:sldChg chg="delSp mod">
        <pc:chgData name="Yoel Kortick" userId="167978f5-7f40-4909-85d5-d4149554ad4e" providerId="ADAL" clId="{E5948700-ADCA-4244-B140-BD5165CB62AC}" dt="2025-04-18T07:25:44.825" v="89" actId="478"/>
        <pc:sldMkLst>
          <pc:docMk/>
          <pc:sldMk cId="3313918416" sldId="1811"/>
        </pc:sldMkLst>
        <pc:spChg chg="del">
          <ac:chgData name="Yoel Kortick" userId="167978f5-7f40-4909-85d5-d4149554ad4e" providerId="ADAL" clId="{E5948700-ADCA-4244-B140-BD5165CB62AC}" dt="2025-04-18T07:25:44.825" v="89" actId="478"/>
          <ac:spMkLst>
            <pc:docMk/>
            <pc:sldMk cId="3313918416" sldId="1811"/>
            <ac:spMk id="2" creationId="{C06F8310-AE6D-413B-86A9-5EC29086E7CC}"/>
          </ac:spMkLst>
        </pc:spChg>
      </pc:sldChg>
      <pc:sldChg chg="delSp mod">
        <pc:chgData name="Yoel Kortick" userId="167978f5-7f40-4909-85d5-d4149554ad4e" providerId="ADAL" clId="{E5948700-ADCA-4244-B140-BD5165CB62AC}" dt="2025-04-18T07:25:52.930" v="90" actId="478"/>
        <pc:sldMkLst>
          <pc:docMk/>
          <pc:sldMk cId="939096534" sldId="1812"/>
        </pc:sldMkLst>
        <pc:spChg chg="del">
          <ac:chgData name="Yoel Kortick" userId="167978f5-7f40-4909-85d5-d4149554ad4e" providerId="ADAL" clId="{E5948700-ADCA-4244-B140-BD5165CB62AC}" dt="2025-04-18T07:25:52.930" v="90" actId="478"/>
          <ac:spMkLst>
            <pc:docMk/>
            <pc:sldMk cId="939096534" sldId="1812"/>
            <ac:spMk id="2" creationId="{C06F8310-AE6D-413B-86A9-5EC29086E7CC}"/>
          </ac:spMkLst>
        </pc:spChg>
      </pc:sldChg>
      <pc:sldChg chg="addSp modSp mod">
        <pc:chgData name="Yoel Kortick" userId="167978f5-7f40-4909-85d5-d4149554ad4e" providerId="ADAL" clId="{E5948700-ADCA-4244-B140-BD5165CB62AC}" dt="2025-04-18T07:20:53.658" v="52" actId="207"/>
        <pc:sldMkLst>
          <pc:docMk/>
          <pc:sldMk cId="2940199723" sldId="1813"/>
        </pc:sldMkLst>
        <pc:spChg chg="mod">
          <ac:chgData name="Yoel Kortick" userId="167978f5-7f40-4909-85d5-d4149554ad4e" providerId="ADAL" clId="{E5948700-ADCA-4244-B140-BD5165CB62AC}" dt="2025-04-18T07:20:45.181" v="50" actId="14100"/>
          <ac:spMkLst>
            <pc:docMk/>
            <pc:sldMk cId="2940199723" sldId="1813"/>
            <ac:spMk id="4" creationId="{7DCC24B9-304C-43F8-A814-5ED2034E8A02}"/>
          </ac:spMkLst>
        </pc:spChg>
        <pc:spChg chg="add mod">
          <ac:chgData name="Yoel Kortick" userId="167978f5-7f40-4909-85d5-d4149554ad4e" providerId="ADAL" clId="{E5948700-ADCA-4244-B140-BD5165CB62AC}" dt="2025-04-18T07:18:43.927" v="6" actId="14100"/>
          <ac:spMkLst>
            <pc:docMk/>
            <pc:sldMk cId="2940199723" sldId="1813"/>
            <ac:spMk id="5" creationId="{089A0562-770E-029B-F8F9-E7325DC11CD6}"/>
          </ac:spMkLst>
        </pc:spChg>
        <pc:spChg chg="mod">
          <ac:chgData name="Yoel Kortick" userId="167978f5-7f40-4909-85d5-d4149554ad4e" providerId="ADAL" clId="{E5948700-ADCA-4244-B140-BD5165CB62AC}" dt="2025-04-18T07:18:34.726" v="4" actId="14100"/>
          <ac:spMkLst>
            <pc:docMk/>
            <pc:sldMk cId="2940199723" sldId="1813"/>
            <ac:spMk id="9" creationId="{8448CEA4-5A39-42AF-A6BC-A90BF01B03AA}"/>
          </ac:spMkLst>
        </pc:spChg>
        <pc:spChg chg="mod">
          <ac:chgData name="Yoel Kortick" userId="167978f5-7f40-4909-85d5-d4149554ad4e" providerId="ADAL" clId="{E5948700-ADCA-4244-B140-BD5165CB62AC}" dt="2025-04-18T07:20:53.658" v="52" actId="207"/>
          <ac:spMkLst>
            <pc:docMk/>
            <pc:sldMk cId="2940199723" sldId="1813"/>
            <ac:spMk id="11" creationId="{49FBAD33-9530-42E2-B62A-71B395ECFDAB}"/>
          </ac:spMkLst>
        </pc:spChg>
      </pc:sldChg>
      <pc:sldChg chg="modSp mod">
        <pc:chgData name="Yoel Kortick" userId="167978f5-7f40-4909-85d5-d4149554ad4e" providerId="ADAL" clId="{E5948700-ADCA-4244-B140-BD5165CB62AC}" dt="2025-04-18T07:21:08.617" v="56" actId="20577"/>
        <pc:sldMkLst>
          <pc:docMk/>
          <pc:sldMk cId="60181591" sldId="1817"/>
        </pc:sldMkLst>
        <pc:spChg chg="mod">
          <ac:chgData name="Yoel Kortick" userId="167978f5-7f40-4909-85d5-d4149554ad4e" providerId="ADAL" clId="{E5948700-ADCA-4244-B140-BD5165CB62AC}" dt="2025-04-18T07:21:08.617" v="56" actId="20577"/>
          <ac:spMkLst>
            <pc:docMk/>
            <pc:sldMk cId="60181591" sldId="1817"/>
            <ac:spMk id="4" creationId="{7DCC24B9-304C-43F8-A814-5ED2034E8A02}"/>
          </ac:spMkLst>
        </pc:spChg>
        <pc:spChg chg="mod">
          <ac:chgData name="Yoel Kortick" userId="167978f5-7f40-4909-85d5-d4149554ad4e" providerId="ADAL" clId="{E5948700-ADCA-4244-B140-BD5165CB62AC}" dt="2025-04-18T07:21:00.512" v="54" actId="208"/>
          <ac:spMkLst>
            <pc:docMk/>
            <pc:sldMk cId="60181591" sldId="1817"/>
            <ac:spMk id="7" creationId="{0F25A285-B50E-47EC-8AC3-4C6C62BAC454}"/>
          </ac:spMkLst>
        </pc:spChg>
      </pc:sldChg>
      <pc:sldChg chg="modSp mod">
        <pc:chgData name="Yoel Kortick" userId="167978f5-7f40-4909-85d5-d4149554ad4e" providerId="ADAL" clId="{E5948700-ADCA-4244-B140-BD5165CB62AC}" dt="2025-04-18T07:21:22.535" v="58" actId="14100"/>
        <pc:sldMkLst>
          <pc:docMk/>
          <pc:sldMk cId="1985519568" sldId="1818"/>
        </pc:sldMkLst>
        <pc:spChg chg="mod">
          <ac:chgData name="Yoel Kortick" userId="167978f5-7f40-4909-85d5-d4149554ad4e" providerId="ADAL" clId="{E5948700-ADCA-4244-B140-BD5165CB62AC}" dt="2025-04-18T07:21:22.535" v="58" actId="14100"/>
          <ac:spMkLst>
            <pc:docMk/>
            <pc:sldMk cId="1985519568" sldId="1818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E5948700-ADCA-4244-B140-BD5165CB62AC}" dt="2025-04-18T07:23:10.568" v="62" actId="207"/>
        <pc:sldMkLst>
          <pc:docMk/>
          <pc:sldMk cId="2058547514" sldId="1819"/>
        </pc:sldMkLst>
        <pc:spChg chg="mod">
          <ac:chgData name="Yoel Kortick" userId="167978f5-7f40-4909-85d5-d4149554ad4e" providerId="ADAL" clId="{E5948700-ADCA-4244-B140-BD5165CB62AC}" dt="2025-04-18T07:23:04.917" v="60" actId="255"/>
          <ac:spMkLst>
            <pc:docMk/>
            <pc:sldMk cId="2058547514" sldId="1819"/>
            <ac:spMk id="13" creationId="{04A78864-AD64-4997-8604-6D04FABEE42F}"/>
          </ac:spMkLst>
        </pc:spChg>
        <pc:spChg chg="mod">
          <ac:chgData name="Yoel Kortick" userId="167978f5-7f40-4909-85d5-d4149554ad4e" providerId="ADAL" clId="{E5948700-ADCA-4244-B140-BD5165CB62AC}" dt="2025-04-18T07:23:10.568" v="62" actId="207"/>
          <ac:spMkLst>
            <pc:docMk/>
            <pc:sldMk cId="2058547514" sldId="1819"/>
            <ac:spMk id="18" creationId="{49FA45BB-2533-41C9-9741-6F23214DF886}"/>
          </ac:spMkLst>
        </pc:spChg>
      </pc:sldChg>
      <pc:sldChg chg="modSp mod">
        <pc:chgData name="Yoel Kortick" userId="167978f5-7f40-4909-85d5-d4149554ad4e" providerId="ADAL" clId="{E5948700-ADCA-4244-B140-BD5165CB62AC}" dt="2025-04-18T07:23:29.942" v="65" actId="255"/>
        <pc:sldMkLst>
          <pc:docMk/>
          <pc:sldMk cId="1847555288" sldId="1820"/>
        </pc:sldMkLst>
        <pc:spChg chg="mod">
          <ac:chgData name="Yoel Kortick" userId="167978f5-7f40-4909-85d5-d4149554ad4e" providerId="ADAL" clId="{E5948700-ADCA-4244-B140-BD5165CB62AC}" dt="2025-04-18T07:23:29.942" v="65" actId="255"/>
          <ac:spMkLst>
            <pc:docMk/>
            <pc:sldMk cId="1847555288" sldId="1820"/>
            <ac:spMk id="11" creationId="{D729F4BA-19FE-4F1B-B4A8-2691277CE90F}"/>
          </ac:spMkLst>
        </pc:spChg>
      </pc:sldChg>
      <pc:sldChg chg="modSp mod">
        <pc:chgData name="Yoel Kortick" userId="167978f5-7f40-4909-85d5-d4149554ad4e" providerId="ADAL" clId="{E5948700-ADCA-4244-B140-BD5165CB62AC}" dt="2025-04-18T07:29:12.830" v="117" actId="1036"/>
        <pc:sldMkLst>
          <pc:docMk/>
          <pc:sldMk cId="2474926419" sldId="1821"/>
        </pc:sldMkLst>
        <pc:spChg chg="mod">
          <ac:chgData name="Yoel Kortick" userId="167978f5-7f40-4909-85d5-d4149554ad4e" providerId="ADAL" clId="{E5948700-ADCA-4244-B140-BD5165CB62AC}" dt="2025-04-18T07:29:12.830" v="117" actId="1036"/>
          <ac:spMkLst>
            <pc:docMk/>
            <pc:sldMk cId="2474926419" sldId="1821"/>
            <ac:spMk id="5" creationId="{1F77B2A0-B2F8-456B-97C1-305A6CCC7C29}"/>
          </ac:spMkLst>
        </pc:spChg>
      </pc:sldChg>
      <pc:sldChg chg="addSp modSp mod">
        <pc:chgData name="Yoel Kortick" userId="167978f5-7f40-4909-85d5-d4149554ad4e" providerId="ADAL" clId="{E5948700-ADCA-4244-B140-BD5165CB62AC}" dt="2025-04-18T07:30:37.807" v="126" actId="14100"/>
        <pc:sldMkLst>
          <pc:docMk/>
          <pc:sldMk cId="3250635403" sldId="1822"/>
        </pc:sldMkLst>
        <pc:spChg chg="add mod">
          <ac:chgData name="Yoel Kortick" userId="167978f5-7f40-4909-85d5-d4149554ad4e" providerId="ADAL" clId="{E5948700-ADCA-4244-B140-BD5165CB62AC}" dt="2025-04-18T07:30:32.451" v="125" actId="14100"/>
          <ac:spMkLst>
            <pc:docMk/>
            <pc:sldMk cId="3250635403" sldId="1822"/>
            <ac:spMk id="5" creationId="{C98EB5AA-C5FB-50DA-4063-DE512D0270C2}"/>
          </ac:spMkLst>
        </pc:spChg>
        <pc:spChg chg="mod">
          <ac:chgData name="Yoel Kortick" userId="167978f5-7f40-4909-85d5-d4149554ad4e" providerId="ADAL" clId="{E5948700-ADCA-4244-B140-BD5165CB62AC}" dt="2025-04-18T07:30:37.807" v="126" actId="14100"/>
          <ac:spMkLst>
            <pc:docMk/>
            <pc:sldMk cId="3250635403" sldId="1822"/>
            <ac:spMk id="9" creationId="{8448CEA4-5A39-42AF-A6BC-A90BF01B03AA}"/>
          </ac:spMkLst>
        </pc:spChg>
      </pc:sldChg>
      <pc:sldMasterChg chg="modSp mod">
        <pc:chgData name="Yoel Kortick" userId="167978f5-7f40-4909-85d5-d4149554ad4e" providerId="ADAL" clId="{E5948700-ADCA-4244-B140-BD5165CB62AC}" dt="2025-04-18T07:10:05.229" v="1" actId="20577"/>
        <pc:sldMasterMkLst>
          <pc:docMk/>
          <pc:sldMasterMk cId="2149381290" sldId="2147483648"/>
        </pc:sldMasterMkLst>
        <pc:spChg chg="mod">
          <ac:chgData name="Yoel Kortick" userId="167978f5-7f40-4909-85d5-d4149554ad4e" providerId="ADAL" clId="{E5948700-ADCA-4244-B140-BD5165CB62AC}" dt="2025-04-18T07:10:05.229" v="1" actId="20577"/>
          <ac:spMkLst>
            <pc:docMk/>
            <pc:sldMasterMk cId="2149381290" sldId="2147483648"/>
            <ac:spMk id="27" creationId="{00000000-0000-0000-0000-00000000000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2025-04-18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2025-04-18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2025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Knowledge_Articles/How_to_link_a_set_of_portfolios_to_a_community_zone_collection" TargetMode="External"/><Relationship Id="rId2" Type="http://schemas.openxmlformats.org/officeDocument/2006/relationships/hyperlink" Target="https://knowledge.exlibrisgroup.com/Alma/Knowledge_Articles/How_to_link_Alma_local_portfolios_(standalones)_to_the_Community_Zone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knowledge.exlibrisgroup.com/Alma/Product_Documentation/010Alma_Online_Help_(English)/Electronic_Resource_Management/030_Working_with_Local_Electronic_Resources/015Managing_Electronic_Resources#Linking_a_Local_Portfolio_that_is_part_of_a_Community_Zone-Linked_Collection_to_the_Community_Zone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706115"/>
            <a:ext cx="6196533" cy="1305174"/>
          </a:xfrm>
        </p:spPr>
        <p:txBody>
          <a:bodyPr/>
          <a:lstStyle/>
          <a:p>
            <a:r>
              <a:rPr lang="en-US" sz="2400" dirty="0"/>
              <a:t>How to order and activate an electronic resource which is not yet available in the Community Zone – the electronic collection is known</a:t>
            </a:r>
            <a:endParaRPr lang="LID4096" sz="24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4349603"/>
            <a:ext cx="6196532" cy="6704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r>
              <a:rPr lang="en-US" dirty="0"/>
              <a:t>Catalog the title in the institution and create local portfolio in the electronic collection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10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236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06ACCD-F019-4DD3-8BD8-A3A1133D6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1557337"/>
            <a:ext cx="4600575" cy="2028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Catalog the title in the institution and create local portfolio in the electronic collection</a:t>
            </a:r>
            <a:endParaRPr lang="LID4096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504056"/>
          </a:xfrm>
        </p:spPr>
        <p:txBody>
          <a:bodyPr>
            <a:normAutofit/>
          </a:bodyPr>
          <a:lstStyle/>
          <a:p>
            <a:r>
              <a:rPr lang="en-US" sz="2000" dirty="0"/>
              <a:t>Catalog the title in </a:t>
            </a:r>
            <a:r>
              <a:rPr lang="en-US" sz="2000"/>
              <a:t>the institution</a:t>
            </a:r>
            <a:endParaRPr lang="en-US" sz="2000" dirty="0"/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2483768" y="3147814"/>
            <a:ext cx="381642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BAD33-9530-42E2-B62A-71B395ECFDAB}"/>
              </a:ext>
            </a:extLst>
          </p:cNvPr>
          <p:cNvSpPr txBox="1"/>
          <p:nvPr/>
        </p:nvSpPr>
        <p:spPr>
          <a:xfrm>
            <a:off x="107504" y="1995686"/>
            <a:ext cx="1800200" cy="116955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The ISBN or ISSN is important because it will be used later to link the record to a CZ record.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9A0562-770E-029B-F8F9-E7325DC11CD6}"/>
              </a:ext>
            </a:extLst>
          </p:cNvPr>
          <p:cNvSpPr/>
          <p:nvPr/>
        </p:nvSpPr>
        <p:spPr>
          <a:xfrm>
            <a:off x="2483768" y="2923749"/>
            <a:ext cx="1728192" cy="2160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99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Catalog the title in the institution and create local portfolio in the electronic collection</a:t>
            </a:r>
            <a:endParaRPr lang="LID4096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826093"/>
          </a:xfrm>
        </p:spPr>
        <p:txBody>
          <a:bodyPr>
            <a:normAutofit/>
          </a:bodyPr>
          <a:lstStyle/>
          <a:p>
            <a:r>
              <a:rPr lang="en-US" sz="2000" dirty="0"/>
              <a:t>From the Institution Zone edit the service of the Community Zone electronic collection to which the local portfolio will be connected.</a:t>
            </a:r>
          </a:p>
          <a:p>
            <a:endParaRPr lang="LID4096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C986C-7F8F-422B-9971-AFD2DBF24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403" y="1525635"/>
            <a:ext cx="5007193" cy="3174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22A4AF-6446-465F-9D0C-73CE27994EB8}"/>
              </a:ext>
            </a:extLst>
          </p:cNvPr>
          <p:cNvSpPr/>
          <p:nvPr/>
        </p:nvSpPr>
        <p:spPr>
          <a:xfrm>
            <a:off x="6042304" y="3743974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25A285-B50E-47EC-8AC3-4C6C62BAC454}"/>
              </a:ext>
            </a:extLst>
          </p:cNvPr>
          <p:cNvSpPr txBox="1"/>
          <p:nvPr/>
        </p:nvSpPr>
        <p:spPr>
          <a:xfrm>
            <a:off x="107504" y="4120792"/>
            <a:ext cx="511256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could also click here “Edit Full Text Portfolios” which would bring us straight to the “portfolios” tab.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96C55A-15B7-4380-AE86-BCE5621CDDC3}"/>
              </a:ext>
            </a:extLst>
          </p:cNvPr>
          <p:cNvCxnSpPr>
            <a:cxnSpLocks/>
          </p:cNvCxnSpPr>
          <p:nvPr/>
        </p:nvCxnSpPr>
        <p:spPr>
          <a:xfrm flipV="1">
            <a:off x="5220072" y="4120792"/>
            <a:ext cx="822232" cy="1529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81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662A43-AD75-471D-93A5-075DE8644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3853"/>
            <a:ext cx="9144000" cy="27957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Catalog the title in the institution and create local portfolio in the electronic collection</a:t>
            </a:r>
            <a:endParaRPr lang="LID4096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48922"/>
          </a:xfrm>
        </p:spPr>
        <p:txBody>
          <a:bodyPr>
            <a:normAutofit/>
          </a:bodyPr>
          <a:lstStyle/>
          <a:p>
            <a:r>
              <a:rPr lang="en-US" sz="2000" dirty="0"/>
              <a:t>From the “Portfolios” tab choose “Add Local Portfolio”.</a:t>
            </a:r>
          </a:p>
          <a:p>
            <a:endParaRPr lang="LID4096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22A4AF-6446-465F-9D0C-73CE27994EB8}"/>
              </a:ext>
            </a:extLst>
          </p:cNvPr>
          <p:cNvSpPr/>
          <p:nvPr/>
        </p:nvSpPr>
        <p:spPr>
          <a:xfrm>
            <a:off x="2873952" y="1675838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B7043C-0A08-4A51-9855-4A64CC900BAE}"/>
              </a:ext>
            </a:extLst>
          </p:cNvPr>
          <p:cNvSpPr/>
          <p:nvPr/>
        </p:nvSpPr>
        <p:spPr>
          <a:xfrm>
            <a:off x="6228184" y="2355725"/>
            <a:ext cx="504056" cy="3159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D0C213-429B-47D7-8978-80E55C3C63D2}"/>
              </a:ext>
            </a:extLst>
          </p:cNvPr>
          <p:cNvSpPr/>
          <p:nvPr/>
        </p:nvSpPr>
        <p:spPr>
          <a:xfrm>
            <a:off x="5364088" y="3003798"/>
            <a:ext cx="1152128" cy="3159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19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Catalog the title in the institution and create local portfolio in the electronic collection</a:t>
            </a:r>
            <a:endParaRPr lang="LID4096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22A4AF-6446-465F-9D0C-73CE27994EB8}"/>
              </a:ext>
            </a:extLst>
          </p:cNvPr>
          <p:cNvSpPr/>
          <p:nvPr/>
        </p:nvSpPr>
        <p:spPr>
          <a:xfrm>
            <a:off x="2873952" y="1675838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B7043C-0A08-4A51-9855-4A64CC900BAE}"/>
              </a:ext>
            </a:extLst>
          </p:cNvPr>
          <p:cNvSpPr/>
          <p:nvPr/>
        </p:nvSpPr>
        <p:spPr>
          <a:xfrm>
            <a:off x="6228184" y="2355725"/>
            <a:ext cx="504056" cy="3159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D0C213-429B-47D7-8978-80E55C3C63D2}"/>
              </a:ext>
            </a:extLst>
          </p:cNvPr>
          <p:cNvSpPr/>
          <p:nvPr/>
        </p:nvSpPr>
        <p:spPr>
          <a:xfrm>
            <a:off x="5364088" y="3003798"/>
            <a:ext cx="1152128" cy="3159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B37819-BBB7-4D6E-91B5-DA1619CAE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40" y="756808"/>
            <a:ext cx="7452320" cy="39449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A78864-AD64-4997-8604-6D04FABEE42F}"/>
              </a:ext>
            </a:extLst>
          </p:cNvPr>
          <p:cNvSpPr txBox="1"/>
          <p:nvPr/>
        </p:nvSpPr>
        <p:spPr>
          <a:xfrm>
            <a:off x="4067944" y="1059582"/>
            <a:ext cx="30963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Use Existing title and choose the title we catalogued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035234-3610-431A-8CD7-5745D9A579B9}"/>
              </a:ext>
            </a:extLst>
          </p:cNvPr>
          <p:cNvSpPr/>
          <p:nvPr/>
        </p:nvSpPr>
        <p:spPr>
          <a:xfrm>
            <a:off x="2771800" y="1419622"/>
            <a:ext cx="1008112" cy="256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AF257C-38E9-4CF4-9D4A-5F2404A52E09}"/>
              </a:ext>
            </a:extLst>
          </p:cNvPr>
          <p:cNvSpPr/>
          <p:nvPr/>
        </p:nvSpPr>
        <p:spPr>
          <a:xfrm>
            <a:off x="1259632" y="1675838"/>
            <a:ext cx="3168352" cy="2862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CB059C-E274-4AB0-BE51-A95FB250CD6F}"/>
              </a:ext>
            </a:extLst>
          </p:cNvPr>
          <p:cNvSpPr/>
          <p:nvPr/>
        </p:nvSpPr>
        <p:spPr>
          <a:xfrm>
            <a:off x="1331640" y="4157667"/>
            <a:ext cx="1656184" cy="2862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074386-EEB2-400A-B68A-8F2B4C5A3B48}"/>
              </a:ext>
            </a:extLst>
          </p:cNvPr>
          <p:cNvSpPr/>
          <p:nvPr/>
        </p:nvSpPr>
        <p:spPr>
          <a:xfrm>
            <a:off x="2646033" y="3867894"/>
            <a:ext cx="1656184" cy="2862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FA45BB-2533-41C9-9741-6F23214DF886}"/>
              </a:ext>
            </a:extLst>
          </p:cNvPr>
          <p:cNvSpPr txBox="1"/>
          <p:nvPr/>
        </p:nvSpPr>
        <p:spPr>
          <a:xfrm>
            <a:off x="4372369" y="3430038"/>
            <a:ext cx="30963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Leave the Portfolio type “part of an electronic collection”</a:t>
            </a:r>
          </a:p>
        </p:txBody>
      </p:sp>
    </p:spTree>
    <p:extLst>
      <p:ext uri="{BB962C8B-B14F-4D97-AF65-F5344CB8AC3E}">
        <p14:creationId xmlns:p14="http://schemas.microsoft.com/office/powerpoint/2010/main" val="2058547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125C00-9048-4807-9C80-8DC9E4E6A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28" y="1179898"/>
            <a:ext cx="7668344" cy="34611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Catalog the title in the institution and create local portfolio in the electronic collection</a:t>
            </a:r>
            <a:endParaRPr lang="LID4096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3888432"/>
          </a:xfrm>
        </p:spPr>
        <p:txBody>
          <a:bodyPr/>
          <a:lstStyle/>
          <a:p>
            <a:r>
              <a:rPr lang="en-US" dirty="0"/>
              <a:t>Now we have a local portfolio in the Community Zone collection</a:t>
            </a:r>
          </a:p>
          <a:p>
            <a:endParaRPr lang="LID4096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22A4AF-6446-465F-9D0C-73CE27994EB8}"/>
              </a:ext>
            </a:extLst>
          </p:cNvPr>
          <p:cNvSpPr/>
          <p:nvPr/>
        </p:nvSpPr>
        <p:spPr>
          <a:xfrm>
            <a:off x="3203848" y="1563638"/>
            <a:ext cx="64807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B7043C-0A08-4A51-9855-4A64CC900BAE}"/>
              </a:ext>
            </a:extLst>
          </p:cNvPr>
          <p:cNvSpPr/>
          <p:nvPr/>
        </p:nvSpPr>
        <p:spPr>
          <a:xfrm>
            <a:off x="1403648" y="3435846"/>
            <a:ext cx="360040" cy="3159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D0C213-429B-47D7-8978-80E55C3C63D2}"/>
              </a:ext>
            </a:extLst>
          </p:cNvPr>
          <p:cNvSpPr/>
          <p:nvPr/>
        </p:nvSpPr>
        <p:spPr>
          <a:xfrm>
            <a:off x="2555776" y="3435846"/>
            <a:ext cx="2286008" cy="3159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9F4BA-19FE-4F1B-B4A8-2691277CE90F}"/>
              </a:ext>
            </a:extLst>
          </p:cNvPr>
          <p:cNvSpPr txBox="1"/>
          <p:nvPr/>
        </p:nvSpPr>
        <p:spPr>
          <a:xfrm>
            <a:off x="5004048" y="3579862"/>
            <a:ext cx="252028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The “house” icon means it is a local portfolio.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AB7297-BFE4-4A65-A933-B25FFBA98C35}"/>
              </a:ext>
            </a:extLst>
          </p:cNvPr>
          <p:cNvCxnSpPr/>
          <p:nvPr/>
        </p:nvCxnSpPr>
        <p:spPr>
          <a:xfrm flipH="1">
            <a:off x="1763688" y="3003798"/>
            <a:ext cx="720080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3E0351-005E-44D0-AC19-64E7EF9782BF}"/>
              </a:ext>
            </a:extLst>
          </p:cNvPr>
          <p:cNvCxnSpPr>
            <a:cxnSpLocks/>
          </p:cNvCxnSpPr>
          <p:nvPr/>
        </p:nvCxnSpPr>
        <p:spPr>
          <a:xfrm flipH="1" flipV="1">
            <a:off x="2429508" y="3026309"/>
            <a:ext cx="2698549" cy="2251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1BBF39-E4BD-4801-827D-2F5807BF4E80}"/>
              </a:ext>
            </a:extLst>
          </p:cNvPr>
          <p:cNvCxnSpPr>
            <a:cxnSpLocks/>
          </p:cNvCxnSpPr>
          <p:nvPr/>
        </p:nvCxnSpPr>
        <p:spPr>
          <a:xfrm flipH="1" flipV="1">
            <a:off x="5128057" y="3037564"/>
            <a:ext cx="523435" cy="52881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555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r>
              <a:rPr lang="en-US" dirty="0"/>
              <a:t>Order and activate the resource in the institution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16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096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8DC523-27FF-47FF-B689-DB1C3AD1B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855"/>
            <a:ext cx="9144000" cy="31981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Order and activate the resource in the institution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80215"/>
          </a:xfrm>
        </p:spPr>
        <p:txBody>
          <a:bodyPr>
            <a:normAutofit/>
          </a:bodyPr>
          <a:lstStyle/>
          <a:p>
            <a:r>
              <a:rPr lang="en-US" sz="2000" dirty="0"/>
              <a:t>Order the resource (here we do it from the electronic service editor)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8388424" y="4044520"/>
            <a:ext cx="432048" cy="2875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EF5465-5FFC-4605-852F-4500580E4A05}"/>
              </a:ext>
            </a:extLst>
          </p:cNvPr>
          <p:cNvSpPr/>
          <p:nvPr/>
        </p:nvSpPr>
        <p:spPr>
          <a:xfrm>
            <a:off x="7092280" y="1491630"/>
            <a:ext cx="504056" cy="2875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68F8DD-489C-4499-9144-EEDD0CEA4679}"/>
              </a:ext>
            </a:extLst>
          </p:cNvPr>
          <p:cNvSpPr/>
          <p:nvPr/>
        </p:nvSpPr>
        <p:spPr>
          <a:xfrm>
            <a:off x="2915816" y="1779133"/>
            <a:ext cx="792088" cy="3605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64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ABC245-5BF2-4316-87DA-2539D2D43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016"/>
            <a:ext cx="9144000" cy="20094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Order and activate the resource in the institution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520152"/>
          </a:xfrm>
        </p:spPr>
        <p:txBody>
          <a:bodyPr>
            <a:normAutofit/>
          </a:bodyPr>
          <a:lstStyle/>
          <a:p>
            <a:r>
              <a:rPr lang="en-US" sz="2000" dirty="0"/>
              <a:t>Create an order (POL) for the resource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140644" y="2140231"/>
            <a:ext cx="3816424" cy="2875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614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4EBFD0-D6ED-4670-823B-141169048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824" y="1481326"/>
            <a:ext cx="6124351" cy="33384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Order and activate the resource in the institution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64807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Now there is a POL and a non activated electronic resource (created from the POL) in the institution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1509823" y="1453004"/>
            <a:ext cx="789533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8E47A9-F29C-4A59-8008-0E5F01D53C28}"/>
              </a:ext>
            </a:extLst>
          </p:cNvPr>
          <p:cNvSpPr/>
          <p:nvPr/>
        </p:nvSpPr>
        <p:spPr>
          <a:xfrm>
            <a:off x="1531577" y="2860429"/>
            <a:ext cx="380932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2123728" y="3867894"/>
            <a:ext cx="893372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55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436492"/>
            <a:ext cx="4824536" cy="4208505"/>
          </a:xfrm>
        </p:spPr>
        <p:txBody>
          <a:bodyPr>
            <a:normAutofit/>
          </a:bodyPr>
          <a:lstStyle/>
          <a:p>
            <a:r>
              <a:rPr lang="en-US" sz="2000" dirty="0"/>
              <a:t>Introduction</a:t>
            </a:r>
          </a:p>
          <a:p>
            <a:r>
              <a:rPr lang="en-US" sz="2000" dirty="0"/>
              <a:t>Our example</a:t>
            </a:r>
          </a:p>
          <a:p>
            <a:r>
              <a:rPr lang="en-US" sz="2000" dirty="0"/>
              <a:t>Catalog the title in the institution and create local portfolio in the electronic collection</a:t>
            </a:r>
          </a:p>
          <a:p>
            <a:r>
              <a:rPr lang="en-US" sz="2000" dirty="0"/>
              <a:t>Order and activate the resource in the institution</a:t>
            </a:r>
          </a:p>
          <a:p>
            <a:r>
              <a:rPr lang="en-US" sz="2000" dirty="0"/>
              <a:t>Link the resource to a collection in the Community Zone</a:t>
            </a:r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5FB6E256-5D04-4E4F-AEC3-810E1D0E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  <p:sp>
        <p:nvSpPr>
          <p:cNvPr id="161" name="Slide Number Placeholder 1">
            <a:extLst>
              <a:ext uri="{FF2B5EF4-FFF2-40B4-BE49-F238E27FC236}">
                <a16:creationId xmlns:a16="http://schemas.microsoft.com/office/drawing/2014/main" id="{C997373C-E1C7-44CA-9AEA-B64DD1A182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08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ED1BFF-070B-4F1E-9DE3-5FA2266F2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8" y="1674355"/>
            <a:ext cx="9144000" cy="29136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Order and activate the resource in the institution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750748"/>
          </a:xfrm>
        </p:spPr>
        <p:txBody>
          <a:bodyPr>
            <a:normAutofit/>
          </a:bodyPr>
          <a:lstStyle/>
          <a:p>
            <a:r>
              <a:rPr lang="en-US" sz="2000" dirty="0"/>
              <a:t>Activate the resource.  Here we are doing so from the Electronic Resource Activation Task List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7092280" y="2715766"/>
            <a:ext cx="648072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8E47A9-F29C-4A59-8008-0E5F01D53C28}"/>
              </a:ext>
            </a:extLst>
          </p:cNvPr>
          <p:cNvSpPr/>
          <p:nvPr/>
        </p:nvSpPr>
        <p:spPr>
          <a:xfrm>
            <a:off x="8388424" y="4122798"/>
            <a:ext cx="380932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1763688" y="3939902"/>
            <a:ext cx="1296144" cy="665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07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4C1593-4192-4B19-8E5D-91B0FA517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256" y="1574622"/>
            <a:ext cx="5894332" cy="32374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Order and activate the resource in the institution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645417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Now the resource is active in the institution and part of CZ electronic collection as a local portfolio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1392256" y="1573415"/>
            <a:ext cx="803480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8E47A9-F29C-4A59-8008-0E5F01D53C28}"/>
              </a:ext>
            </a:extLst>
          </p:cNvPr>
          <p:cNvSpPr/>
          <p:nvPr/>
        </p:nvSpPr>
        <p:spPr>
          <a:xfrm>
            <a:off x="1471124" y="2897001"/>
            <a:ext cx="380932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2051720" y="2211757"/>
            <a:ext cx="2790064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CED8D-2609-4DDA-B4F4-E0D1E9420894}"/>
              </a:ext>
            </a:extLst>
          </p:cNvPr>
          <p:cNvSpPr txBox="1"/>
          <p:nvPr/>
        </p:nvSpPr>
        <p:spPr>
          <a:xfrm>
            <a:off x="535880" y="4083918"/>
            <a:ext cx="1443832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 local portfolio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004D5E-50A0-4566-A8A5-DB546E82E55E}"/>
              </a:ext>
            </a:extLst>
          </p:cNvPr>
          <p:cNvCxnSpPr/>
          <p:nvPr/>
        </p:nvCxnSpPr>
        <p:spPr>
          <a:xfrm flipV="1">
            <a:off x="1471124" y="3291830"/>
            <a:ext cx="144876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234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27407B-9EF7-44DC-B725-26B590434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000" y="1181041"/>
            <a:ext cx="5957999" cy="35189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Order and activate the resource in the institution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501765"/>
          </a:xfrm>
        </p:spPr>
        <p:txBody>
          <a:bodyPr>
            <a:normAutofit/>
          </a:bodyPr>
          <a:lstStyle/>
          <a:p>
            <a:r>
              <a:rPr lang="en-US" sz="2000" dirty="0"/>
              <a:t>The resource is available to end users in discovery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2476388" y="1313339"/>
            <a:ext cx="2887699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8E47A9-F29C-4A59-8008-0E5F01D53C28}"/>
              </a:ext>
            </a:extLst>
          </p:cNvPr>
          <p:cNvSpPr/>
          <p:nvPr/>
        </p:nvSpPr>
        <p:spPr>
          <a:xfrm>
            <a:off x="2678900" y="4414061"/>
            <a:ext cx="1101012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2411760" y="1739471"/>
            <a:ext cx="129614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781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23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3918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2016224"/>
          </a:xfrm>
        </p:spPr>
        <p:txBody>
          <a:bodyPr>
            <a:normAutofit/>
          </a:bodyPr>
          <a:lstStyle/>
          <a:p>
            <a:r>
              <a:rPr lang="en-US" sz="2000" dirty="0"/>
              <a:t>In addition to what we show here, you may wish to also see: </a:t>
            </a:r>
          </a:p>
          <a:p>
            <a:pPr lvl="1"/>
            <a:r>
              <a:rPr lang="en-US" dirty="0">
                <a:hlinkClick r:id="rId2"/>
              </a:rPr>
              <a:t>How to link Alma local portfolios (standalones) to the Community Zone</a:t>
            </a:r>
            <a:endParaRPr lang="en-US" dirty="0"/>
          </a:p>
          <a:p>
            <a:pPr lvl="1"/>
            <a:r>
              <a:rPr lang="en-US" dirty="0">
                <a:hlinkClick r:id="rId3" tooltip="https://knowledge.exlibrisgroup.com/Alma/Knowledge_Articles/How_to_link_a_set_of_portfolios_to_a_community_zone_collection%3F"/>
              </a:rPr>
              <a:t>How to link a set of portfolios to a Community Zone collection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Linking a Local Portfolio that is part of a Community Zone-Linked Collection to the Community Zone</a:t>
            </a:r>
            <a:endParaRPr lang="en-US" dirty="0"/>
          </a:p>
          <a:p>
            <a:endParaRPr lang="en-US" sz="2000" dirty="0"/>
          </a:p>
          <a:p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2157185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EC5863-8286-488C-8C9D-FF8429C8A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491630"/>
            <a:ext cx="5855701" cy="33024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720080"/>
          </a:xfrm>
        </p:spPr>
        <p:txBody>
          <a:bodyPr>
            <a:normAutofit/>
          </a:bodyPr>
          <a:lstStyle/>
          <a:p>
            <a:r>
              <a:rPr lang="en-US" sz="2000" dirty="0"/>
              <a:t>When the portfolio will be added to the CZ we can link the local portfolio to the CZ.  Again, we will edit the service of the electronic collection.</a:t>
            </a:r>
          </a:p>
          <a:p>
            <a:endParaRPr lang="LID4096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6300192" y="3723878"/>
            <a:ext cx="725743" cy="2622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72201-86AF-4246-861F-C7B69D3FE4D2}"/>
              </a:ext>
            </a:extLst>
          </p:cNvPr>
          <p:cNvSpPr txBox="1"/>
          <p:nvPr/>
        </p:nvSpPr>
        <p:spPr>
          <a:xfrm>
            <a:off x="1043608" y="4120792"/>
            <a:ext cx="417646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We could also click here “Edit Full Text Portfolios” which would bring us straight to the “portfolios” tab.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7072C2-402F-4C48-8F37-C8DDB913C704}"/>
              </a:ext>
            </a:extLst>
          </p:cNvPr>
          <p:cNvCxnSpPr>
            <a:cxnSpLocks/>
          </p:cNvCxnSpPr>
          <p:nvPr/>
        </p:nvCxnSpPr>
        <p:spPr>
          <a:xfrm flipV="1">
            <a:off x="5220072" y="4093815"/>
            <a:ext cx="1080120" cy="1799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24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57127"/>
          </a:xfrm>
        </p:spPr>
        <p:txBody>
          <a:bodyPr>
            <a:normAutofit/>
          </a:bodyPr>
          <a:lstStyle/>
          <a:p>
            <a:r>
              <a:rPr lang="en-US" sz="2000" dirty="0"/>
              <a:t>From the “portfolios” tab we will click “Link Local Portfolios to Community”</a:t>
            </a:r>
          </a:p>
          <a:p>
            <a:endParaRPr lang="LID4096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798E5B-8D27-4DA9-B658-204458481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464"/>
            <a:ext cx="9144000" cy="31744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604B777-BD97-4384-BBF2-648AAC996855}"/>
              </a:ext>
            </a:extLst>
          </p:cNvPr>
          <p:cNvSpPr/>
          <p:nvPr/>
        </p:nvSpPr>
        <p:spPr>
          <a:xfrm>
            <a:off x="2915816" y="1707654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A2D0B9-07F8-4C26-947A-E883C48DBE3B}"/>
              </a:ext>
            </a:extLst>
          </p:cNvPr>
          <p:cNvSpPr/>
          <p:nvPr/>
        </p:nvSpPr>
        <p:spPr>
          <a:xfrm>
            <a:off x="6876256" y="2757630"/>
            <a:ext cx="201622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97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FBA3946-4673-47FB-AC1F-9DF683A3A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93" y="643389"/>
            <a:ext cx="7903005" cy="41002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655806" y="4332984"/>
            <a:ext cx="2188002" cy="4106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7B2A0-B2F8-456B-97C1-305A6CCC7C29}"/>
              </a:ext>
            </a:extLst>
          </p:cNvPr>
          <p:cNvSpPr txBox="1"/>
          <p:nvPr/>
        </p:nvSpPr>
        <p:spPr>
          <a:xfrm>
            <a:off x="3851920" y="3777302"/>
            <a:ext cx="3368960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We have left the default to use the “community bibliographic record” (instead of the version we catalogued)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EB78473-F79A-4092-9E3B-8324573A455F}"/>
              </a:ext>
            </a:extLst>
          </p:cNvPr>
          <p:cNvSpPr/>
          <p:nvPr/>
        </p:nvSpPr>
        <p:spPr>
          <a:xfrm rot="10800000">
            <a:off x="8100392" y="1059582"/>
            <a:ext cx="504056" cy="864096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DEF553-9953-4F98-B526-6A073322B05D}"/>
              </a:ext>
            </a:extLst>
          </p:cNvPr>
          <p:cNvCxnSpPr/>
          <p:nvPr/>
        </p:nvCxnSpPr>
        <p:spPr>
          <a:xfrm flipH="1">
            <a:off x="2843808" y="4132119"/>
            <a:ext cx="1008112" cy="3118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926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32048"/>
          </a:xfrm>
        </p:spPr>
        <p:txBody>
          <a:bodyPr>
            <a:normAutofit/>
          </a:bodyPr>
          <a:lstStyle/>
          <a:p>
            <a:r>
              <a:rPr lang="en-US" sz="2000" dirty="0"/>
              <a:t>Confirm that the job will run</a:t>
            </a:r>
          </a:p>
          <a:p>
            <a:endParaRPr lang="LID4096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57F745-B9A4-4688-BEC0-DD72D9D0F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1281112"/>
            <a:ext cx="7591425" cy="25812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64575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6C7287-BE20-41F8-8207-2542B3F83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968"/>
            <a:ext cx="9144000" cy="28355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54426"/>
          </a:xfrm>
        </p:spPr>
        <p:txBody>
          <a:bodyPr>
            <a:normAutofit/>
          </a:bodyPr>
          <a:lstStyle/>
          <a:p>
            <a:r>
              <a:rPr lang="en-US" sz="2000" dirty="0"/>
              <a:t>The job to link the portfolio(s) runs</a:t>
            </a:r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467544" y="3507854"/>
            <a:ext cx="2160240" cy="481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993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3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196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55E82D-2497-456E-9818-35596ADAC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049"/>
            <a:ext cx="9144000" cy="3149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32048"/>
          </a:xfrm>
        </p:spPr>
        <p:txBody>
          <a:bodyPr>
            <a:normAutofit/>
          </a:bodyPr>
          <a:lstStyle/>
          <a:p>
            <a:r>
              <a:rPr lang="en-US" sz="2000" dirty="0"/>
              <a:t>The portfolio is linked to the Community Zone</a:t>
            </a:r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827584" y="4083918"/>
            <a:ext cx="43204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30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09F552-8AB5-40AF-B25C-86EE478F5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074" y="1264803"/>
            <a:ext cx="5917852" cy="34352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3888432"/>
          </a:xfrm>
        </p:spPr>
        <p:txBody>
          <a:bodyPr>
            <a:normAutofit/>
          </a:bodyPr>
          <a:lstStyle/>
          <a:p>
            <a:r>
              <a:rPr lang="en-US" sz="2100" dirty="0"/>
              <a:t>The portfolio is linked to the Community Zone</a:t>
            </a:r>
          </a:p>
          <a:p>
            <a:endParaRPr lang="LID4096" sz="2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1763688" y="2571750"/>
            <a:ext cx="288032" cy="3525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8EB5AA-C5FB-50DA-4063-DE512D0270C2}"/>
              </a:ext>
            </a:extLst>
          </p:cNvPr>
          <p:cNvSpPr/>
          <p:nvPr/>
        </p:nvSpPr>
        <p:spPr>
          <a:xfrm>
            <a:off x="1613074" y="1267085"/>
            <a:ext cx="79868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35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1100841"/>
          </a:xfrm>
        </p:spPr>
        <p:txBody>
          <a:bodyPr>
            <a:normAutofit/>
          </a:bodyPr>
          <a:lstStyle/>
          <a:p>
            <a:r>
              <a:rPr lang="en-US" sz="2000" dirty="0"/>
              <a:t>The bibliographic information is from the Community Zone because we chose to “to use the “community bibliographic record” (instead of the version we catalogued)”</a:t>
            </a:r>
          </a:p>
          <a:p>
            <a:endParaRPr lang="LID4096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6510A-5618-469F-BA9B-3327A30D955C}"/>
              </a:ext>
            </a:extLst>
          </p:cNvPr>
          <p:cNvSpPr txBox="1"/>
          <p:nvPr/>
        </p:nvSpPr>
        <p:spPr>
          <a:xfrm>
            <a:off x="107504" y="2139702"/>
            <a:ext cx="2304256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We have a 035, 260 and 906 field, which we did not have in our catalogued local record.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223EF0-B9E6-4CC4-88CB-95B3F865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915" y="1800383"/>
            <a:ext cx="4486275" cy="2800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66980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CE2A91D-2EBB-45BC-B2E9-F9F9D41D2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451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 this presentation we will show a suggested method for the institution to order and activate an electronic resource which is not yet available in the Community Zone but is already available from the vendor.</a:t>
            </a:r>
          </a:p>
          <a:p>
            <a:r>
              <a:rPr lang="en-US" sz="2000" dirty="0"/>
              <a:t>In this example the institution knows which electronic collection the portfolio will eventually be part of. </a:t>
            </a:r>
          </a:p>
          <a:p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3464459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example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5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374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example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 the example here the vendor has already made the title “Research Methods in Library and Information Science” available to the institution, and the institution wants to purchase and activate it.</a:t>
            </a:r>
          </a:p>
          <a:p>
            <a:r>
              <a:rPr lang="en-US" sz="2000" dirty="0"/>
              <a:t>This title will be part of the electronic collection “ABC-CLIO eBooks”, which has already been activated by the institution from the CZ.  However, this specific title is not yet in this electronic collection in the CZ.</a:t>
            </a:r>
          </a:p>
          <a:p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2298831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example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1008112"/>
          </a:xfrm>
        </p:spPr>
        <p:txBody>
          <a:bodyPr>
            <a:normAutofit/>
          </a:bodyPr>
          <a:lstStyle/>
          <a:p>
            <a:r>
              <a:rPr lang="en-US" sz="2000" dirty="0"/>
              <a:t>The electronic collection “ABC-CLIO eBooks” has already been activated by the institution from the CZ, but it does not contain title “Research Methods in Library and Information Science” </a:t>
            </a:r>
          </a:p>
          <a:p>
            <a:endParaRPr lang="en-US" sz="2000" dirty="0"/>
          </a:p>
          <a:p>
            <a:endParaRPr lang="LID4096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C1B47-5E0E-421F-9957-07C418B9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061" y="1923678"/>
            <a:ext cx="4755354" cy="2884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90740B-175C-47C9-8636-D6136C5919E6}"/>
              </a:ext>
            </a:extLst>
          </p:cNvPr>
          <p:cNvSpPr/>
          <p:nvPr/>
        </p:nvSpPr>
        <p:spPr>
          <a:xfrm>
            <a:off x="2516498" y="3365184"/>
            <a:ext cx="432048" cy="231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0173EF-3693-486A-98B8-171E9B84166C}"/>
              </a:ext>
            </a:extLst>
          </p:cNvPr>
          <p:cNvSpPr/>
          <p:nvPr/>
        </p:nvSpPr>
        <p:spPr>
          <a:xfrm>
            <a:off x="2461061" y="2249267"/>
            <a:ext cx="648072" cy="284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3059832" y="2859782"/>
            <a:ext cx="864096" cy="284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7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D3BF5C-E7BB-4E40-9F9D-3B1AAE61F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1498823"/>
            <a:ext cx="7572375" cy="3305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example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720080"/>
          </a:xfrm>
        </p:spPr>
        <p:txBody>
          <a:bodyPr>
            <a:normAutofit/>
          </a:bodyPr>
          <a:lstStyle/>
          <a:p>
            <a:r>
              <a:rPr lang="en-US" sz="2000" dirty="0"/>
              <a:t>Let’s check the Portfolio List” of the electronic collection “ABC-CLIO eBooks” in the CZ.  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90740B-175C-47C9-8636-D6136C5919E6}"/>
              </a:ext>
            </a:extLst>
          </p:cNvPr>
          <p:cNvSpPr/>
          <p:nvPr/>
        </p:nvSpPr>
        <p:spPr>
          <a:xfrm>
            <a:off x="1619671" y="2431400"/>
            <a:ext cx="1368153" cy="277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0173EF-3693-486A-98B8-171E9B84166C}"/>
              </a:ext>
            </a:extLst>
          </p:cNvPr>
          <p:cNvSpPr/>
          <p:nvPr/>
        </p:nvSpPr>
        <p:spPr>
          <a:xfrm>
            <a:off x="6156176" y="2429287"/>
            <a:ext cx="1152128" cy="284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1763812" y="1541765"/>
            <a:ext cx="1079996" cy="367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07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735138-C6E9-4847-8D49-19E0E7758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04" y="1681192"/>
            <a:ext cx="7543800" cy="213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example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757585"/>
          </a:xfrm>
        </p:spPr>
        <p:txBody>
          <a:bodyPr>
            <a:normAutofit/>
          </a:bodyPr>
          <a:lstStyle/>
          <a:p>
            <a:r>
              <a:rPr lang="en-US" sz="2000" dirty="0"/>
              <a:t>The Portfolio “Research Methods in Library and Information Science” is not there.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0173EF-3693-486A-98B8-171E9B84166C}"/>
              </a:ext>
            </a:extLst>
          </p:cNvPr>
          <p:cNvSpPr/>
          <p:nvPr/>
        </p:nvSpPr>
        <p:spPr>
          <a:xfrm>
            <a:off x="3776595" y="3075806"/>
            <a:ext cx="1637733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1763688" y="2564238"/>
            <a:ext cx="2736304" cy="2875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9989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20328</TotalTime>
  <Words>986</Words>
  <Application>Microsoft Office PowerPoint</Application>
  <PresentationFormat>On-screen Show (16:9)</PresentationFormat>
  <Paragraphs>107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IGeLU_2016_16X9 (1)</vt:lpstr>
      <vt:lpstr>How to order and activate an electronic resource which is not yet available in the Community Zone – the electronic collection is known</vt:lpstr>
      <vt:lpstr>PowerPoint Presentation</vt:lpstr>
      <vt:lpstr>Introduction</vt:lpstr>
      <vt:lpstr>Introduction</vt:lpstr>
      <vt:lpstr>Our example</vt:lpstr>
      <vt:lpstr>Our example</vt:lpstr>
      <vt:lpstr>Our example</vt:lpstr>
      <vt:lpstr>Our example</vt:lpstr>
      <vt:lpstr>Our example</vt:lpstr>
      <vt:lpstr>Catalog the title in the institution and create local portfolio in the electronic collection</vt:lpstr>
      <vt:lpstr>Catalog the title in the institution and create local portfolio in the electronic collection</vt:lpstr>
      <vt:lpstr>Catalog the title in the institution and create local portfolio in the electronic collection</vt:lpstr>
      <vt:lpstr>Catalog the title in the institution and create local portfolio in the electronic collection</vt:lpstr>
      <vt:lpstr>Catalog the title in the institution and create local portfolio in the electronic collection</vt:lpstr>
      <vt:lpstr>Catalog the title in the institution and create local portfolio in the electronic collection</vt:lpstr>
      <vt:lpstr>Order and activate the resource in the institution</vt:lpstr>
      <vt:lpstr>Order and activate the resource in the institution</vt:lpstr>
      <vt:lpstr>Order and activate the resource in the institution</vt:lpstr>
      <vt:lpstr>Order and activate the resource in the institution</vt:lpstr>
      <vt:lpstr>Order and activate the resource in the institution</vt:lpstr>
      <vt:lpstr>Order and activate the resource in the institution</vt:lpstr>
      <vt:lpstr>Order and activate the resource in the institution</vt:lpstr>
      <vt:lpstr>Link the resource to a collection in the Community Zone</vt:lpstr>
      <vt:lpstr>Link the resource to a collection in the Community Zone</vt:lpstr>
      <vt:lpstr>Link the resource to a collection in the Community Zone</vt:lpstr>
      <vt:lpstr>Link the resource to a collection in the Community Zone</vt:lpstr>
      <vt:lpstr>Link the resource to a collection in the Community Zone</vt:lpstr>
      <vt:lpstr>Link the resource to a collection in the Community Zone</vt:lpstr>
      <vt:lpstr>Link the resource to a collection in the Community Zone</vt:lpstr>
      <vt:lpstr>Link the resource to a collection in the Community Zone</vt:lpstr>
      <vt:lpstr>Link the resource to a collection in the Community Zone</vt:lpstr>
      <vt:lpstr>Link the resource to a collection in the Community Zone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738</cp:revision>
  <dcterms:created xsi:type="dcterms:W3CDTF">2017-01-02T15:10:30Z</dcterms:created>
  <dcterms:modified xsi:type="dcterms:W3CDTF">2025-04-18T07:31:07Z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